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6/12/2025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6/12/2025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0265" y="2230177"/>
            <a:ext cx="7062081" cy="1295661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Edge-Cloud Collaborative Framework for Smart IoT Applications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5</TotalTime>
  <Words>52</Words>
  <Application>Microsoft Office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Edge-Cloud Collaborative Framework for Smart IoT Applications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Safir M</dc:creator>
  <cp:lastModifiedBy>Safir M</cp:lastModifiedBy>
  <cp:revision>1</cp:revision>
  <dcterms:created xsi:type="dcterms:W3CDTF">2025-06-12T16:03:46Z</dcterms:created>
  <dcterms:modified xsi:type="dcterms:W3CDTF">2025-06-12T16:09:18Z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